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3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3.png"/><Relationship Id="rId7" Type="http://schemas.openxmlformats.org/officeDocument/2006/relationships/image" Target="../media/image1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451" t="21944"/>
          <a:stretch>
            <a:fillRect/>
          </a:stretch>
        </p:blipFill>
        <p:spPr>
          <a:xfrm>
            <a:off x="500034" y="428604"/>
            <a:ext cx="5976664" cy="4398319"/>
          </a:xfrm>
          <a:prstGeom prst="rect">
            <a:avLst/>
          </a:prstGeom>
        </p:spPr>
      </p:pic>
      <p:sp>
        <p:nvSpPr>
          <p:cNvPr id="4" name="Управляющая кнопка: настраиваемая 3">
            <a:hlinkClick r:id="rId4" action="ppaction://hlinksldjump" highlightClick="1"/>
          </p:cNvPr>
          <p:cNvSpPr/>
          <p:nvPr/>
        </p:nvSpPr>
        <p:spPr>
          <a:xfrm>
            <a:off x="2771800" y="3212976"/>
            <a:ext cx="6048672" cy="1800200"/>
          </a:xfrm>
          <a:prstGeom prst="actionButtonBlank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  <a:latin typeface="Arial Black" pitchFamily="34" charset="0"/>
              </a:rPr>
              <a:t>Начать игру</a:t>
            </a:r>
            <a:endParaRPr lang="ru-RU" sz="60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72132" y="714356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Собираем  урожай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яблоко" descr="20c9e0a5110642b2c3bb88d7546c13f3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4248551"/>
            <a:ext cx="1979712" cy="1979712"/>
          </a:xfrm>
          <a:prstGeom prst="rect">
            <a:avLst/>
          </a:prstGeom>
        </p:spPr>
      </p:pic>
      <p:pic>
        <p:nvPicPr>
          <p:cNvPr id="13" name="корзина" descr="1642637815_39-adonius-club-p-korzina-na-prozrachnom-fone-4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300"/>
          <a:stretch>
            <a:fillRect/>
          </a:stretch>
        </p:blipFill>
        <p:spPr>
          <a:xfrm>
            <a:off x="1619672" y="548680"/>
            <a:ext cx="5544616" cy="3587355"/>
          </a:xfrm>
          <a:prstGeom prst="rect">
            <a:avLst/>
          </a:prstGeom>
        </p:spPr>
      </p:pic>
      <p:pic>
        <p:nvPicPr>
          <p:cNvPr id="3" name="огурец" descr="1614576084_63-p-ogurets-na-belom-fone-94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4128" y="764704"/>
            <a:ext cx="3224760" cy="1376972"/>
          </a:xfrm>
          <a:prstGeom prst="rect">
            <a:avLst/>
          </a:prstGeom>
        </p:spPr>
      </p:pic>
      <p:pic>
        <p:nvPicPr>
          <p:cNvPr id="4" name="помидор" descr="free-png.ru-5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9" y="687676"/>
            <a:ext cx="1584175" cy="1548531"/>
          </a:xfrm>
          <a:prstGeom prst="rect">
            <a:avLst/>
          </a:prstGeom>
        </p:spPr>
      </p:pic>
      <p:pic>
        <p:nvPicPr>
          <p:cNvPr id="8" name="морковь" descr="1614555568_69-p-morkov-kartinka-na-belom-fone-8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02513" y="3717032"/>
            <a:ext cx="2772544" cy="2362743"/>
          </a:xfrm>
          <a:prstGeom prst="rect">
            <a:avLst/>
          </a:prstGeom>
        </p:spPr>
      </p:pic>
      <p:pic>
        <p:nvPicPr>
          <p:cNvPr id="14" name="корзина" descr="1642637815_39-adonius-club-p-korzina-na-prozrachnom-fone-40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00" t="65099" r="10751"/>
          <a:stretch>
            <a:fillRect/>
          </a:stretch>
        </p:blipFill>
        <p:spPr>
          <a:xfrm>
            <a:off x="2195736" y="4149080"/>
            <a:ext cx="4248472" cy="1882890"/>
          </a:xfrm>
          <a:prstGeom prst="rect">
            <a:avLst/>
          </a:prstGeom>
        </p:spPr>
      </p:pic>
      <p:sp>
        <p:nvSpPr>
          <p:cNvPr id="20" name="Управляющая кнопка: домой 19">
            <a:hlinkClick r:id="rId8" action="ppaction://hlinksldjump" highlightClick="1"/>
          </p:cNvPr>
          <p:cNvSpPr/>
          <p:nvPr/>
        </p:nvSpPr>
        <p:spPr>
          <a:xfrm>
            <a:off x="1907704" y="581558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23 0.00133  0.042 0.012  0.052 0.028  L 0.075 0.06533  C 0.08 0.07333  0.088 0.07733  0.098 0.07733  C 0.112 0.07733  0.124 0.06667  0.125 0.05067  C 0.124 0.03733  0.112 0.02533  0.098 0.02533  C 0.088 0.02533  0.08 0.03067  0.075 0.03733  L 0.052 0.07467  C 0.042 0.09067  0.023 0.10133  0 0.10267  C -0.023 0.10133  -0.042 0.09067  -0.052 0.07467  L -0.075 0.03733  C -0.08 0.03067  -0.088 0.02533  -0.098 0.02533  C -0.112 0.02533  -0.124 0.03733  -0.125 0.05067  C -0.124 0.06667  -0.112 0.07733  -0.098 0.07733  C -0.088 0.07733  -0.08 0.07333  -0.075 0.06533  L -0.052 0.028  C -0.042 0.012  -0.023 0.00133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03704E-6 C -0.01459 -0.00649 -0.03125 -0.00394 -0.04671 -0.00649 C -0.07657 -0.00603 -0.1573 -0.01667 -0.2 0.00647 C -0.2448 0.03078 -0.27761 0.07175 -0.31441 0.1118 C -0.32118 0.11921 -0.32778 0.12731 -0.33542 0.13333 C -0.354 0.14791 -0.34809 0.13541 -0.36441 0.15046 C -0.38177 0.16643 -0.3908 0.1912 -0.40313 0.21296 C -0.40521 0.22453 -0.4125 0.23471 -0.41771 0.24513 C -0.4224 0.278 -0.42257 0.30948 -0.42257 0.34421 " pathEditMode="relative" ptsTypes="ffffffffA">
                                      <p:cBhvr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7 C -0.00069 -0.04305 5.55556E-7 -0.07963 -0.00486 -0.12037 C -0.00659 -0.13449 -0.00868 -0.13889 -0.01284 -0.15046 C -0.01823 -0.16551 -0.02031 -0.18403 -0.02413 -0.2 C -0.02517 -0.21597 -0.02534 -0.23333 -0.03229 -0.24722 C -0.03455 -0.25185 -0.03784 -0.25555 -0.04027 -0.26018 C -0.04166 -0.26759 -0.04357 -0.2743 -0.04514 -0.28171 C -0.04861 -0.29838 -0.05052 -0.3118 -0.06441 -0.31805 C -0.06527 -0.32083 -0.07118 -0.34653 -0.07569 -0.34838 C -0.08298 -0.35162 -0.08819 -0.36042 -0.09514 -0.36342 C -0.10191 -0.3662 -0.09861 -0.36435 -0.10486 -0.36967 C -0.1059 -0.37176 -0.10642 -0.37477 -0.10798 -0.37616 C -0.11093 -0.3787 -0.11771 -0.38055 -0.11771 -0.38055 C -0.12465 -0.39421 -0.13281 -0.38657 -0.14357 -0.3912 C -0.15434 -0.39051 -0.1651 -0.39143 -0.17569 -0.38912 C -0.17847 -0.38842 -0.17986 -0.38403 -0.18229 -0.38264 C -0.18628 -0.38032 -0.19097 -0.38032 -0.19514 -0.37847 C -0.20052 -0.37361 -0.20173 -0.36829 -0.20798 -0.36551 C -0.22205 -0.35278 -0.20434 -0.36805 -0.21771 -0.35903 C -0.21944 -0.35787 -0.221 -0.35625 -0.22257 -0.35463 C -0.2243 -0.35278 -0.22552 -0.34977 -0.22743 -0.34838 C -0.23038 -0.3463 -0.23698 -0.34398 -0.23698 -0.34398 C -0.24444 -0.32917 -0.25225 -0.31574 -0.25972 -0.30092 C -0.26336 -0.29352 -0.26632 -0.28356 -0.271 -0.27731 C -0.27899 -0.26667 -0.28646 -0.26551 -0.29357 -0.25139 C -0.30295 -0.23264 -0.30625 -0.21759 -0.321 -0.20417 C -0.3243 -0.19722 -0.32621 -0.19005 -0.32899 -0.18264 C -0.32951 -0.17685 -0.3283 -0.17037 -0.33055 -0.16551 C -0.33246 -0.16111 -0.34027 -0.15694 -0.34027 -0.15694 C -0.34896 -0.14167 -0.35086 -0.12338 -0.36284 -0.1118 C -0.36823 -0.10116 -0.36527 -0.10833 -0.36927 -0.09236 C -0.37083 -0.08588 -0.37343 -0.08032 -0.36614 -0.09236 C -0.36545 -0.09375 -0.36493 -0.09537 -0.36441 -0.09676 " pathEditMode="relative" ptsTypes="ffffffffffffffffffffffffffffffffA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C 0.00104 -0.00208 0.00174 -0.00509 0.0033 -0.00648 C 0.00521 -0.0081 0.00764 -0.00787 0.00972 -0.00856 C 0.01979 -0.01227 0.02795 -0.01551 0.03871 -0.01713 C 0.04201 -0.01898 0.04861 -0.02176 0.05156 -0.02569 C 0.05764 -0.03356 0.05174 -0.03171 0.05972 -0.03866 C 0.06788 -0.04583 0.08403 -0.04352 0.09358 -0.04514 C 0.12639 -0.04444 0.1592 -0.04514 0.19201 -0.04305 C 0.19392 -0.04282 0.19496 -0.03981 0.1967 -0.03866 C 0.20382 -0.0338 0.21337 -0.0294 0.22101 -0.02569 C 0.22604 -0.01898 0.23021 -0.01551 0.23715 -0.01296 C 0.24149 -0.01134 0.25 -0.00856 0.25 -0.00856 C 0.26788 0.00718 0.25434 -0.00116 0.26771 0.02361 C 0.28854 0.06204 0.2658 0.02315 0.28229 0.04514 C 0.2842 0.04769 0.28594 0.05046 0.28715 0.0537 C 0.28976 0.06065 0.29358 0.07523 0.29358 0.07523 C 0.29496 0.08634 0.29514 0.09607 0.3 0.10533 C 0.30104 0.11042 0.30278 0.11528 0.3033 0.12037 C 0.30451 0.13333 0.30156 0.14699 0.30486 0.15926 C 0.30538 0.16111 0.32066 0.16528 0.32257 0.16574 C 0.32951 0.175 0.33524 0.18449 0.34201 0.19352 C 0.34306 0.1963 0.34392 0.19931 0.34514 0.20208 C 0.34653 0.20509 0.34878 0.20764 0.35 0.21088 C 0.35104 0.21343 0.35087 0.21667 0.35156 0.21945 C 0.3566 0.23704 0.36406 0.25324 0.37413 0.26667 C 0.3776 0.27986 0.38524 0.29213 0.39358 0.30116 C 0.39792 0.30579 0.40087 0.30579 0.40486 0.31181 C 0.40746 0.31574 0.4092 0.32037 0.41128 0.32477 C 0.41233 0.32685 0.41458 0.33125 0.41458 0.33125 C 0.4151 0.33565 0.41615 0.34421 0.41615 0.34421 " pathEditMode="relative" ptsTypes="fffffffffffffffffffffffffffffA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орзина" descr="1642637815_39-adonius-club-p-korzina-na-prozrachnom-fone-4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300"/>
          <a:stretch>
            <a:fillRect/>
          </a:stretch>
        </p:blipFill>
        <p:spPr>
          <a:xfrm>
            <a:off x="1571604" y="500042"/>
            <a:ext cx="5544616" cy="3587355"/>
          </a:xfrm>
          <a:prstGeom prst="rect">
            <a:avLst/>
          </a:prstGeom>
        </p:spPr>
      </p:pic>
      <p:pic>
        <p:nvPicPr>
          <p:cNvPr id="3" name="перец" descr="1614576084_63-p-ogurets-na-belom-fone-94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7950" y="0"/>
            <a:ext cx="2071701" cy="2534663"/>
          </a:xfrm>
          <a:prstGeom prst="rect">
            <a:avLst/>
          </a:prstGeom>
        </p:spPr>
      </p:pic>
      <p:pic>
        <p:nvPicPr>
          <p:cNvPr id="4" name="баклажан" descr="free-png.ru-50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22969">
            <a:off x="-181887" y="3507343"/>
            <a:ext cx="2457970" cy="1905281"/>
          </a:xfrm>
          <a:prstGeom prst="rect">
            <a:avLst/>
          </a:prstGeom>
        </p:spPr>
      </p:pic>
      <p:pic>
        <p:nvPicPr>
          <p:cNvPr id="8" name="апельсин" descr="1614555568_69-p-morkov-kartinka-na-belom-fone-80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5157" y="3717032"/>
            <a:ext cx="1767255" cy="2362743"/>
          </a:xfrm>
          <a:prstGeom prst="rect">
            <a:avLst/>
          </a:prstGeom>
        </p:spPr>
      </p:pic>
      <p:sp>
        <p:nvSpPr>
          <p:cNvPr id="20" name="Управляющая кнопка: домой 19">
            <a:hlinkClick r:id="rId6" action="ppaction://hlinksldjump" highlightClick="1"/>
          </p:cNvPr>
          <p:cNvSpPr/>
          <p:nvPr/>
        </p:nvSpPr>
        <p:spPr>
          <a:xfrm>
            <a:off x="1907704" y="581558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свекла" descr="20c9e0a5110642b2c3bb88d7546c13f3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84" y="357166"/>
            <a:ext cx="3929090" cy="1855698"/>
          </a:xfrm>
          <a:prstGeom prst="rect">
            <a:avLst/>
          </a:prstGeom>
        </p:spPr>
      </p:pic>
      <p:pic>
        <p:nvPicPr>
          <p:cNvPr id="14" name="корзина" descr="1642637815_39-adonius-club-p-korzina-na-prozrachnom-fone-40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00" t="65099" r="10751"/>
          <a:stretch>
            <a:fillRect/>
          </a:stretch>
        </p:blipFill>
        <p:spPr>
          <a:xfrm>
            <a:off x="2214546" y="4071942"/>
            <a:ext cx="4248472" cy="188289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BE6F5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E6F5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551 C 0.00295 0.00972 0.00659 0.00254 0.01024 -0.00185 C 0.01962 -0.01366 0.00659 0.00741 0.01649 -0.00787 C 0.01771 -0.00949 0.0184 -0.01227 0.01962 -0.01366 C 0.02152 -0.01551 0.02396 -0.01528 0.02587 -0.01759 C 0.02882 -0.0213 0.03472 -0.02894 0.03837 -0.02917 C 0.04913 -0.03056 0.05972 -0.03056 0.07048 -0.03102 C 0.08333 -0.03912 0.09722 -0.0331 0.11007 -0.02732 C 0.11892 -0.02292 0.12916 -0.02292 0.13802 -0.01759 C 0.14652 -0.01227 0.15503 -0.00949 0.16406 -0.00787 C 0.17205 -0.00255 0.17326 -0.00162 0.18368 1.48148E-6 C 0.1934 0.00625 0.20139 0.01551 0.21076 0.02338 C 0.21909 0.03009 0.22361 0.0331 0.23142 0.04282 C 0.23767 0.05046 0.23958 0.06551 0.24392 0.07592 C 0.24791 0.08518 0.24896 0.08611 0.2533 0.09143 C 0.25521 0.10231 0.26198 0.10625 0.26684 0.11273 C 0.27014 0.1169 0.27291 0.12222 0.27621 0.12639 C 0.27812 0.12893 0.28229 0.13426 0.28229 0.13449 C 0.28298 0.13796 0.28906 0.15694 0.29062 0.15949 C 0.29253 0.16227 0.29687 0.16713 0.29687 0.16759 C 0.29861 0.17662 0.3 0.18472 0.30104 0.19444 C 0.30139 0.23009 0.30034 0.26574 0.30208 0.30139 C 0.30243 0.30764 0.30625 0.31111 0.30729 0.3169 C 0.30989 0.33148 0.31753 0.33958 0.32396 0.34815 C 0.33715 0.36597 0.35173 0.37847 0.36753 0.38704 C 0.37396 0.39051 0.37812 0.39676 0.38524 0.39676 C 0.38732 0.39676 0.38107 0.39467 0.37899 0.39467 " pathEditMode="relative" rAng="0" ptsTypes="ffffffffffffffffffffffffff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" y="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C 0.00034 -0.01065 -0.00018 -0.02291 0.00104 -0.03194 C 0.00729 -0.08194 0.02847 -0.1 0.03958 -0.10463 C 0.04687 -0.11528 0.06059 -0.13565 0.0677 -0.13634 C 0.08958 -0.13935 0.13333 -0.14537 0.13333 -0.14467 C 0.14757 -0.16597 0.17395 -0.15602 0.18958 -0.15903 C 0.21597 -0.18171 0.19652 -0.16829 0.24895 -0.16366 C 0.25954 -0.15231 0.26579 -0.14861 0.27812 -0.14537 C 0.28611 -0.12199 0.296 -0.11736 0.3052 -0.10903 C 0.30625 -0.10602 0.30833 -0.1 0.30833 -0.0993 " pathEditMode="relative" rAng="0" ptsTypes="fffffffff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-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2.22222E-6 C -0.00869 -0.00185 -0.01476 -0.0074 -0.02292 -0.01111 C -0.03421 -0.0162 -0.04653 -0.01851 -0.05834 -0.02083 C -0.06789 -0.02708 -0.08212 -0.02777 -0.09271 -0.02916 C -0.13751 -0.04421 -0.18646 -0.04282 -0.23126 -0.02777 C -0.23629 -0.02338 -0.2389 -0.01805 -0.24376 -0.01388 C -0.24636 -0.00347 -0.254 0.00162 -0.26146 0.00417 C -0.26528 0.00787 -0.2691 0.01158 -0.27292 0.01528 C -0.27501 0.01713 -0.27917 0.02084 -0.27917 0.02084 C -0.28056 0.02639 -0.2823 0.02871 -0.28646 0.03056 C -0.29393 0.04561 -0.30261 0.06088 -0.3073 0.07778 C -0.30799 0.0801 -0.30851 0.08241 -0.30938 0.08473 C -0.3099 0.08612 -0.31094 0.08727 -0.31146 0.08889 C -0.31233 0.09167 -0.31285 0.09445 -0.31355 0.09723 C -0.3139 0.09862 -0.31459 0.10139 -0.31459 0.10139 C -0.3132 0.11713 -0.31407 0.13473 -0.32501 0.14445 C -0.32883 0.1544 -0.33334 0.16389 -0.33751 0.17362 C -0.34254 0.18519 -0.34341 0.19399 -0.35105 0.20417 C -0.35226 0.21065 -0.35348 0.21667 -0.35626 0.22223 C -0.35799 0.23172 -0.36042 0.24329 -0.36459 0.25139 C -0.36754 0.26737 -0.36337 0.24769 -0.36771 0.26112 C -0.37015 0.26875 -0.36928 0.27616 -0.37292 0.28334 C -0.37171 0.31343 -0.36702 0.35 -0.37396 0.37778 C -0.37188 0.39491 -0.37605 0.39445 -0.37084 0.39445 " pathEditMode="relative" ptsTypes="fffffffffffffffffffffff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орзина" descr="1642637815_39-adonius-club-p-korzina-na-prozrachnom-fone-4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300"/>
          <a:stretch>
            <a:fillRect/>
          </a:stretch>
        </p:blipFill>
        <p:spPr>
          <a:xfrm>
            <a:off x="1571604" y="500042"/>
            <a:ext cx="5544616" cy="3587355"/>
          </a:xfrm>
          <a:prstGeom prst="rect">
            <a:avLst/>
          </a:prstGeom>
        </p:spPr>
      </p:pic>
      <p:pic>
        <p:nvPicPr>
          <p:cNvPr id="3" name="виноград" descr="1614576084_63-p-ogurets-na-belom-fone-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0" y="585816"/>
            <a:ext cx="2071701" cy="1363030"/>
          </a:xfrm>
          <a:prstGeom prst="rect">
            <a:avLst/>
          </a:prstGeom>
        </p:spPr>
      </p:pic>
      <p:pic>
        <p:nvPicPr>
          <p:cNvPr id="4" name="кабачек" descr="free-png.ru-50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22969">
            <a:off x="-40547" y="4007850"/>
            <a:ext cx="2457970" cy="1899492"/>
          </a:xfrm>
          <a:prstGeom prst="rect">
            <a:avLst/>
          </a:prstGeom>
        </p:spPr>
      </p:pic>
      <p:pic>
        <p:nvPicPr>
          <p:cNvPr id="8" name="капуста" descr="1614555568_69-p-morkov-kartinka-na-belom-fone-80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3786190"/>
            <a:ext cx="2555455" cy="2340184"/>
          </a:xfrm>
          <a:prstGeom prst="rect">
            <a:avLst/>
          </a:prstGeom>
        </p:spPr>
      </p:pic>
      <p:sp>
        <p:nvSpPr>
          <p:cNvPr id="20" name="Управляющая кнопка: домой 19">
            <a:hlinkClick r:id="rId6" action="ppaction://hlinksldjump" highlightClick="1"/>
          </p:cNvPr>
          <p:cNvSpPr/>
          <p:nvPr/>
        </p:nvSpPr>
        <p:spPr>
          <a:xfrm>
            <a:off x="1907704" y="581558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свекла" descr="20c9e0a5110642b2c3bb88d7546c13f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10" y="357166"/>
            <a:ext cx="2478301" cy="1855698"/>
          </a:xfrm>
          <a:prstGeom prst="rect">
            <a:avLst/>
          </a:prstGeom>
        </p:spPr>
      </p:pic>
      <p:pic>
        <p:nvPicPr>
          <p:cNvPr id="14" name="корзина" descr="1642637815_39-adonius-club-p-korzina-na-prozrachnom-fone-40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00" t="65099" r="10751"/>
          <a:stretch>
            <a:fillRect/>
          </a:stretch>
        </p:blipFill>
        <p:spPr>
          <a:xfrm>
            <a:off x="2214546" y="4071942"/>
            <a:ext cx="4248472" cy="188289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1041 0.00694 -0.00746 -0.00278 -0.00625 -0.01806 C -0.0059 -0.02292 -0.00486 -0.03449 -0.00104 -0.0375 C 0.00295 -0.04097 0.01094 -0.04282 0.01563 -0.04444 C 0.0184 -0.04537 0.02396 -0.04722 0.02396 -0.04722 C 0.03577 -0.05764 0.04827 -0.06944 0.0625 -0.07222 C 0.07084 -0.07593 0.07656 -0.08287 0.08542 -0.08472 C 0.0908 -0.08935 0.09688 -0.09491 0.10104 -0.10139 C 0.11354 -0.1213 0.11823 -0.14792 0.1375 -0.15833 C 0.13889 -0.16019 0.13993 -0.1625 0.14167 -0.16389 C 0.14358 -0.16551 0.14792 -0.16667 0.14792 -0.16667 C 0.15209 -0.17407 0.15469 -0.17245 0.15938 -0.17778 C 0.16459 -0.1838 0.17014 -0.18773 0.17604 -0.19306 C 0.17761 -0.19444 0.17865 -0.19699 0.18021 -0.19861 C 0.18733 -0.20671 0.19462 -0.21481 0.20209 -0.22222 C 0.2066 -0.22662 0.21007 -0.23819 0.2125 -0.24444 C 0.21441 -0.24954 0.21476 -0.24815 0.21771 -0.25278 C 0.21945 -0.25556 0.22014 -0.25972 0.22188 -0.2625 C 0.22518 -0.26782 0.23403 -0.26991 0.23854 -0.27083 C 0.25608 -0.26991 0.27865 -0.26968 0.29584 -0.26111 C 0.30452 -0.25671 0.30521 -0.25417 0.31563 -0.25139 C 0.32344 -0.24606 0.33073 -0.2456 0.33959 -0.24444 C 0.34879 -0.24028 0.34393 -0.24306 0.35417 -0.23611 C 0.3566 -0.23449 0.35816 -0.23125 0.36042 -0.22917 C 0.36181 -0.22338 0.36493 -0.22384 0.36875 -0.22083 C 0.37778 -0.21389 0.38976 -0.20995 0.4 -0.20833 C 0.40504 -0.20602 0.40868 -0.20208 0.41354 -0.2 C 0.41893 -0.19769 0.42535 -0.19769 0.43021 -0.19306 C 0.43351 -0.19005 0.43889 -0.18565 0.44167 -0.18194 C 0.44393 -0.17894 0.44566 -0.17523 0.44792 -0.17222 C 0.45 -0.16065 0.4474 -0.17199 0.45104 -0.1625 C 0.45295 -0.15741 0.45156 -0.15648 0.45313 -0.15 C 0.45399 -0.1463 0.4566 -0.14097 0.45834 -0.1375 C 0.45729 -0.12037 0.45972 -0.12106 0.45 -0.11667 C 0.4467 -0.10995 0.4467 -0.09306 0.43854 -0.09306 " pathEditMode="relative" ptsTypes="fffffffffffff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6 C 0.00434 -0.00857 0.00521 -0.02315 0.00625 -0.03333 C 0.0059 -0.04861 0.00955 -0.08912 -4.72222E-6 -0.10833 C -0.00625 -0.14144 -0.02691 -0.18611 -0.05208 -0.19722 C -0.06198 -0.21042 -0.07552 -0.21875 -0.0875 -0.22778 C -0.09444 -0.2331 -0.09982 -0.24097 -0.10625 -0.24722 C -0.10903 -0.25833 -0.11927 -0.26343 -0.12604 -0.26945 C -0.12969 -0.27269 -0.13333 -0.27755 -0.1375 -0.27917 C -0.14514 -0.28218 -0.14166 -0.27894 -0.14687 -0.28195 C -0.16632 -0.29306 -0.18837 -0.29931 -0.20937 -0.30278 C -0.23021 -0.31204 -0.21337 -0.30556 -0.26146 -0.30417 C -0.275 -0.29815 -0.29097 -0.29583 -0.30521 -0.29306 C -0.31267 -0.28982 -0.31927 -0.28403 -0.32708 -0.28195 C -0.32812 -0.28102 -0.32899 -0.27986 -0.33021 -0.27917 C -0.33194 -0.27824 -0.33385 -0.27894 -0.33541 -0.27778 C -0.33923 -0.27523 -0.34271 -0.26945 -0.34687 -0.26667 C -0.35399 -0.26181 -0.36094 -0.25602 -0.36771 -0.25 C -0.37326 -0.23889 -0.37934 -0.22755 -0.38541 -0.21667 C -0.38663 -0.21158 -0.38732 -0.20741 -0.38958 -0.20278 C -0.39132 -0.19352 -0.39149 -0.18403 -0.39375 -0.175 C -0.39566 -0.15232 -0.39705 -0.14884 -0.39479 -0.12639 C -0.39392 -0.11759 -0.39305 -0.11435 -0.3875 -0.1125 C -0.3868 -0.11019 -0.38541 -0.10556 -0.38541 -0.10556 " pathEditMode="relative" ptsTypes="ffffffffffffffffffffff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1.48148E-6 C 0.00485 -0.00648 0.00763 -0.00694 0.01458 -0.00833 C 0.01857 -0.01019 0.021 -0.01042 0.02395 -0.01389 C 0.02621 -0.01644 0.02742 -0.02106 0.0302 -0.02222 C 0.03645 -0.025 0.0427 -0.02778 0.04895 -0.03056 C 0.05121 -0.03148 0.05294 -0.0338 0.0552 -0.03472 C 0.07187 -0.03426 0.08854 -0.03449 0.1052 -0.03333 C 0.11163 -0.03287 0.1184 -0.02731 0.12499 -0.02639 C 0.13263 -0.02384 0.1427 -0.02199 0.14999 -0.01806 C 0.16371 -0.01042 0.15294 -0.01366 0.16458 -0.01111 C 0.17152 -0.00556 0.17951 -0.00324 0.18628 0.00278 C 0.18975 0.00926 0.19531 0.01829 0.19999 0.02361 C 0.20555 0.02986 0.20104 0.02222 0.20729 0.03194 C 0.21006 0.03611 0.21232 0.0412 0.21458 0.04583 C 0.21631 0.05926 0.21475 0.05162 0.22083 0.06806 C 0.22343 0.075 0.22274 0.08032 0.22708 0.08611 C 0.22864 0.09259 0.22951 0.09722 0.23229 0.10278 C 0.23333 0.11644 0.23333 0.1331 0.23645 0.14583 C 0.23229 0.15972 0.23784 0.14745 0.22499 0.15417 C 0.22395 0.15463 0.2243 0.15694 0.22395 0.15833 C 0.22326 0.16204 0.22187 0.16944 0.22187 0.16944 C 0.22135 0.18611 0.22239 0.19907 0.21874 0.21389 C 0.21979 0.22477 0.22239 0.22824 0.22083 0.23889 C 0.22013 0.24329 0.21354 0.24861 0.21354 0.24861 C 0.21128 0.25301 0.2085 0.25671 0.20624 0.26111 C 0.20503 0.26806 0.20121 0.27106 0.19895 0.27778 C 0.196 0.28657 0.19322 0.29537 0.19062 0.30417 C 0.1894 0.30833 0.18854 0.3125 0.18749 0.31667 C 0.1868 0.31944 0.18541 0.325 0.18541 0.325 C 0.18576 0.32917 0.18628 0.33333 0.18628 0.3375 C 0.18628 0.33889 0.18541 0.34167 0.18541 0.34167 " pathEditMode="relative" ptsTypes="ffffffffffffffffffffffffffffff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4</Words>
  <Application>Microsoft Office PowerPoint</Application>
  <PresentationFormat>Экран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Ромашка</dc:creator>
  <cp:lastModifiedBy>777</cp:lastModifiedBy>
  <cp:revision>21</cp:revision>
  <dcterms:created xsi:type="dcterms:W3CDTF">2023-01-27T07:45:15Z</dcterms:created>
  <dcterms:modified xsi:type="dcterms:W3CDTF">2025-05-26T14:38:55Z</dcterms:modified>
</cp:coreProperties>
</file>